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66" r:id="rId4"/>
    <p:sldId id="278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59" r:id="rId17"/>
    <p:sldId id="260" r:id="rId18"/>
    <p:sldId id="282" r:id="rId19"/>
    <p:sldId id="279" r:id="rId20"/>
    <p:sldId id="280" r:id="rId21"/>
    <p:sldId id="281" r:id="rId22"/>
  </p:sldIdLst>
  <p:sldSz cx="9144000" cy="5143500" type="screen16x9"/>
  <p:notesSz cx="6858000" cy="9144000"/>
  <p:embeddedFontLst>
    <p:embeddedFont>
      <p:font typeface="Lato" panose="020B0604020202020204" charset="0"/>
      <p:regular r:id="rId24"/>
      <p:bold r:id="rId25"/>
      <p:italic r:id="rId26"/>
      <p:boldItalic r:id="rId27"/>
    </p:embeddedFont>
    <p:embeddedFont>
      <p:font typeface="Montserrat" panose="020B060402020202020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B3ACDA-9740-4E0E-BF30-0F2B731E7402}" v="834" dt="2021-05-28T17:27:09.531"/>
    <p1510:client id="{FE5C0A7A-A2F7-4FF7-AD2E-AABFAEA9FBA5}" v="1661" dt="2021-05-28T16:50:42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d5d9de96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d5d9de96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d5d9de96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d5d9de96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cd5d9de96a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cd5d9de96a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Rs0Vo69NuCyeZw27jOoBYG4NOPHB8dDe/view?usp=sharing" TargetMode="External"/><Relationship Id="rId2" Type="http://schemas.openxmlformats.org/officeDocument/2006/relationships/hyperlink" Target="https://drive.google.com/file/d/1Y-1Hgb8N0SQkThnrv_WV9Qim7fIJIizT/view?usp=sharing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kHbsmPfCC8yjhyvyJ8UXbEvDiqVwHR-P/view?usp=shar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238977" y="1454161"/>
            <a:ext cx="5340521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sz="4400" b="1">
                <a:latin typeface="Roboto"/>
              </a:rPr>
              <a:t>S.C.A.R.A.N</a:t>
            </a:r>
            <a:r>
              <a:rPr lang="en" dirty="0"/>
              <a:t> </a:t>
            </a:r>
            <a:br>
              <a:rPr lang="en" dirty="0"/>
            </a:br>
            <a:r>
              <a:rPr lang="en" dirty="0"/>
              <a:t>                    </a:t>
            </a:r>
            <a:r>
              <a:rPr lang="en" sz="2000"/>
              <a:t>- The Robotic Arm</a:t>
            </a:r>
            <a:endParaRPr lang="en" sz="2000"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6922689" y="4131991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/>
            <a:r>
              <a:rPr lang="en" sz="1800" b="1"/>
              <a:t>TEAM 3000</a:t>
            </a:r>
            <a:endParaRPr sz="18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3F11FC-E41E-4A8C-86CA-D4B74ADB1237}"/>
              </a:ext>
            </a:extLst>
          </p:cNvPr>
          <p:cNvSpPr txBox="1"/>
          <p:nvPr/>
        </p:nvSpPr>
        <p:spPr>
          <a:xfrm>
            <a:off x="7134639" y="4886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ASAP Robotics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44E56F1-B601-4594-AEA5-FBF47861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22" y="647564"/>
            <a:ext cx="8574156" cy="384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A177D53-299E-4C2D-9B34-0722F4880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813" y="295179"/>
            <a:ext cx="7232373" cy="45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8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F7B7E4-8223-4EBA-B805-63AAF4E14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226" y="222338"/>
            <a:ext cx="7149547" cy="470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76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C140FBA-1FB9-4025-BBFB-2CD111F27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62" y="144162"/>
            <a:ext cx="7563676" cy="48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976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7CCC65E-8990-463E-B22D-A232EA990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22" y="110654"/>
            <a:ext cx="7803873" cy="491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8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4C1948B-32E1-4F5F-B22A-05D967B95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7" y="322725"/>
            <a:ext cx="8839199" cy="450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87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>
              <a:lnSpc>
                <a:spcPct val="115000"/>
              </a:lnSpc>
              <a:spcAft>
                <a:spcPts val="1500"/>
              </a:spcAft>
            </a:pPr>
            <a:r>
              <a:rPr lang="en" sz="2900" b="1" dirty="0">
                <a:solidFill>
                  <a:schemeClr val="bg1"/>
                </a:solidFill>
                <a:latin typeface="Roboto"/>
                <a:ea typeface="Roboto"/>
              </a:rPr>
              <a:t>3D Modelling :</a:t>
            </a:r>
            <a:br>
              <a:rPr lang="en" sz="2900" b="1" dirty="0">
                <a:solidFill>
                  <a:schemeClr val="bg1"/>
                </a:solidFill>
                <a:latin typeface="Roboto"/>
                <a:ea typeface="Roboto"/>
              </a:rPr>
            </a:br>
            <a:r>
              <a:rPr lang="en" sz="1800" dirty="0">
                <a:solidFill>
                  <a:schemeClr val="bg1"/>
                </a:solidFill>
                <a:latin typeface="Roboto"/>
                <a:ea typeface="Roboto"/>
              </a:rPr>
              <a:t>done using FUSION 360 </a:t>
            </a:r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26" y="1353552"/>
            <a:ext cx="2950826" cy="157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742" y="1330852"/>
            <a:ext cx="3026774" cy="162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529" y="1351684"/>
            <a:ext cx="2753691" cy="153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925" y="3085772"/>
            <a:ext cx="2951785" cy="1583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8825" y="3083252"/>
            <a:ext cx="2777666" cy="1578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1718" y="3085112"/>
            <a:ext cx="3060978" cy="1574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6430" y="211173"/>
            <a:ext cx="2683600" cy="47708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BA6A5-6EE5-42AC-93A3-CF968DD87064}"/>
              </a:ext>
            </a:extLst>
          </p:cNvPr>
          <p:cNvSpPr txBox="1"/>
          <p:nvPr/>
        </p:nvSpPr>
        <p:spPr>
          <a:xfrm>
            <a:off x="1643270" y="686628"/>
            <a:ext cx="36460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3D printed parts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41BA-8E18-456C-955B-5D6CEFD99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PHOTOS AND VIDEOS :</a:t>
            </a:r>
            <a:r>
              <a:rPr lang="en-US" dirty="0"/>
              <a:t>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969D747-6BB3-41E5-8FF9-3922F4115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22" y="954985"/>
            <a:ext cx="5136873" cy="385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06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EC23484-D525-41FA-8ECE-2011965EE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76413" y="1356127"/>
            <a:ext cx="3828221" cy="2373267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236FB3B-CB04-4060-B625-FEFCA39C4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050" y="630307"/>
            <a:ext cx="2408617" cy="3824909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0D3C8AC-7705-44A9-BB79-3CD8E02C9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8" y="629353"/>
            <a:ext cx="2577547" cy="382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00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r>
              <a:rPr lang="en" b="1"/>
              <a:t>TEAM MEMBERS</a:t>
            </a:r>
            <a:endParaRPr lang="en-US" b="1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CICY K AGNES</a:t>
            </a:r>
            <a:endParaRPr/>
          </a:p>
          <a:p>
            <a:pPr marL="146050" indent="0">
              <a:lnSpc>
                <a:spcPct val="114999"/>
              </a:lnSpc>
              <a:buNone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MOHAMMAD SAIF</a:t>
            </a:r>
            <a:endParaRPr/>
          </a:p>
          <a:p>
            <a:pPr marL="146050" indent="0">
              <a:lnSpc>
                <a:spcPct val="114999"/>
              </a:lnSpc>
              <a:buNone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ANAGHA P</a:t>
            </a:r>
            <a:endParaRPr/>
          </a:p>
          <a:p>
            <a:pPr marL="146050" indent="0">
              <a:lnSpc>
                <a:spcPct val="114999"/>
              </a:lnSpc>
              <a:buNone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AROMAL O K</a:t>
            </a:r>
            <a:endParaRPr/>
          </a:p>
          <a:p>
            <a:pPr marL="146050" indent="0">
              <a:lnSpc>
                <a:spcPct val="114999"/>
              </a:lnSpc>
              <a:buNone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RUGMINI</a:t>
            </a:r>
            <a:endParaRPr/>
          </a:p>
          <a:p>
            <a:pPr marL="146050" indent="0">
              <a:lnSpc>
                <a:spcPct val="114999"/>
              </a:lnSpc>
              <a:buNone/>
            </a:pPr>
            <a:endParaRPr lang="en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NIPUN RAJ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F7F5A6B-C93A-48C6-8E41-61972EBD0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410" y="232741"/>
            <a:ext cx="2867268" cy="472771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BFE55F4-DC6B-4047-BFE4-1699220A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41682" y="2810289"/>
            <a:ext cx="2991678" cy="2256182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01B347C-68DA-45C6-A331-D967AE76B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97834" y="-10767"/>
            <a:ext cx="2262809" cy="29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1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AE2C91-E89E-4A87-A444-0F9537CC1790}"/>
              </a:ext>
            </a:extLst>
          </p:cNvPr>
          <p:cNvSpPr txBox="1"/>
          <p:nvPr/>
        </p:nvSpPr>
        <p:spPr>
          <a:xfrm>
            <a:off x="243509" y="1755085"/>
            <a:ext cx="893859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for video - SCARAN picking object : </a:t>
            </a:r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https://drive.google.com/file/d/1Y-1Hgb8N0SQkThnrv_WV9Qim7fIJIizT/view?usp=sharing</a:t>
            </a: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84DA30-7517-42AF-835C-5E8A88C7528C}"/>
              </a:ext>
            </a:extLst>
          </p:cNvPr>
          <p:cNvSpPr txBox="1"/>
          <p:nvPr/>
        </p:nvSpPr>
        <p:spPr>
          <a:xfrm>
            <a:off x="204166" y="572743"/>
            <a:ext cx="709156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for video – SCARAN DOF 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1200" dirty="0">
                <a:hlinkClick r:id="rId3"/>
              </a:rPr>
              <a:t>https://drive.google.com/file/d/1Rs0Vo69NuCyeZw27jOoBYG4NOPHB8dDe/view?usp=sharing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181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C8D28-2FFB-41D7-98CB-D776CDFC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DESCRIPTION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5D49A-4110-45A6-98E8-D9D1519A9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6696" y="1112007"/>
            <a:ext cx="7651813" cy="3631786"/>
          </a:xfrm>
        </p:spPr>
        <p:txBody>
          <a:bodyPr>
            <a:normAutofit/>
          </a:bodyPr>
          <a:lstStyle/>
          <a:p>
            <a:r>
              <a:rPr lang="en-US" b="1"/>
              <a:t>SCARAN</a:t>
            </a:r>
            <a:r>
              <a:rPr lang="en-US"/>
              <a:t> is simple robotic arm which can be used for lifting light weighted objects and placing it</a:t>
            </a:r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 DOF = 5</a:t>
            </a:r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Material made of : plastic ( 3D printed )</a:t>
            </a:r>
            <a:endParaRPr lang="en-US" dirty="0"/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Mechanics : 3 Servo (MG996R) and 3 (SG90)micro Servo motors</a:t>
            </a:r>
            <a:endParaRPr lang="en-US" dirty="0"/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Micrcontroller : Arduino UNO R3</a:t>
            </a:r>
            <a:endParaRPr lang="en-US" dirty="0"/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Controlled through : Serial monitor of Arduino IDE from computer connected</a:t>
            </a:r>
            <a:endParaRPr lang="en-US" dirty="0"/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Communicating Baud Rate : 9600</a:t>
            </a: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3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305FC-E163-4269-A272-F9D9E296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SCARAN Components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3BFD4-E5F4-4726-92F9-89025F89AE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MG996R Servo Motors                        x  3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SG90 Micro Servo Motor                     x 3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Arduino Uno R3 microcontroller     x 1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Jumper Wires</a:t>
            </a:r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 dirty="0"/>
              <a:t>3D printed parts</a:t>
            </a:r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52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AF88A-D24E-4ED6-B689-C87BAFD4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MAIN STEPS INVOLVED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29D3B-61CA-40D1-8ECC-07736E206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4999"/>
              </a:lnSpc>
            </a:pPr>
            <a:r>
              <a:rPr lang="en-US"/>
              <a:t>Circuit designing</a:t>
            </a:r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Coding</a:t>
            </a:r>
            <a:endParaRPr lang="en-US" dirty="0"/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3D design</a:t>
            </a:r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Combining motors and 3D printed parts</a:t>
            </a:r>
            <a:endParaRPr lang="en-US" dirty="0"/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Conecting the SCARAN with Arduino and uploading Code</a:t>
            </a:r>
            <a:endParaRPr lang="en-US" dirty="0"/>
          </a:p>
          <a:p>
            <a:pPr marL="146050" indent="0">
              <a:lnSpc>
                <a:spcPct val="114999"/>
              </a:lnSpc>
              <a:buNone/>
            </a:pPr>
            <a:endParaRPr lang="en-US" dirty="0"/>
          </a:p>
          <a:p>
            <a:pPr>
              <a:lnSpc>
                <a:spcPct val="114999"/>
              </a:lnSpc>
            </a:pPr>
            <a:r>
              <a:rPr lang="en-US"/>
              <a:t>Debugging and checking functionality</a:t>
            </a: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  <a:p>
            <a:pPr>
              <a:lnSpc>
                <a:spcPct val="114999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37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381F-AC06-4384-8AE0-B1076458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Circuit Designing : 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570B3E9-D937-43AD-B7A3-6C86FA127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530" y="1131916"/>
            <a:ext cx="6826526" cy="39315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963994-C3B4-436A-B528-26EC77C18B48}"/>
              </a:ext>
            </a:extLst>
          </p:cNvPr>
          <p:cNvSpPr txBox="1"/>
          <p:nvPr/>
        </p:nvSpPr>
        <p:spPr>
          <a:xfrm>
            <a:off x="6786770" y="1763367"/>
            <a:ext cx="2743200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SERVO 6</a:t>
            </a:r>
            <a:endParaRPr lang="en-US" sz="1100" dirty="0"/>
          </a:p>
          <a:p>
            <a:endParaRPr lang="en-US" sz="1100" dirty="0"/>
          </a:p>
          <a:p>
            <a:r>
              <a:rPr lang="en-US" sz="1100"/>
              <a:t>SERVO 5</a:t>
            </a:r>
            <a:endParaRPr lang="en-US" sz="1100" dirty="0"/>
          </a:p>
          <a:p>
            <a:endParaRPr lang="en-US" sz="1100" dirty="0"/>
          </a:p>
          <a:p>
            <a:r>
              <a:rPr lang="en-US" sz="1100"/>
              <a:t>SERVO 4</a:t>
            </a:r>
            <a:endParaRPr lang="en-US" sz="1100" dirty="0"/>
          </a:p>
          <a:p>
            <a:endParaRPr lang="en-US" dirty="0"/>
          </a:p>
          <a:p>
            <a:r>
              <a:rPr lang="en-US" sz="1200"/>
              <a:t>SERVO 3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/>
              <a:t>SERVO 2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/>
              <a:t>SERVO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856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92B90-BD58-4507-BE38-012E5544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Code :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26D4B98B-1FE7-4C50-8D3E-182802B3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7" y="1951303"/>
            <a:ext cx="8847482" cy="3021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7CA92C-5350-45C5-822A-AA16058F5349}"/>
              </a:ext>
            </a:extLst>
          </p:cNvPr>
          <p:cNvSpPr txBox="1"/>
          <p:nvPr/>
        </p:nvSpPr>
        <p:spPr>
          <a:xfrm>
            <a:off x="2117449" y="246117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B8D98A-5EB4-4674-9651-676CFF2BC26C}"/>
              </a:ext>
            </a:extLst>
          </p:cNvPr>
          <p:cNvSpPr txBox="1"/>
          <p:nvPr/>
        </p:nvSpPr>
        <p:spPr>
          <a:xfrm>
            <a:off x="146188" y="1566655"/>
            <a:ext cx="842506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Link for Arduino Code : </a:t>
            </a:r>
            <a:r>
              <a:rPr lang="en-US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https://drive.google.com/file/d/1kHbsmPfCC8yjhyvyJ8UXbEvDiqVwHR-P/view?usp=sharing</a:t>
            </a: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9432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5198262-C202-42F5-8680-C00B0012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661" y="159740"/>
            <a:ext cx="4888395" cy="481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968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D7E5E30-1179-4253-9C9D-1CA65E5A9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79" y="638805"/>
            <a:ext cx="8723243" cy="38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48089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Focus</vt:lpstr>
      <vt:lpstr>S.C.A.R.A.N                      - The Robotic Arm</vt:lpstr>
      <vt:lpstr>TEAM MEMBERS</vt:lpstr>
      <vt:lpstr>DESCRIPTION :</vt:lpstr>
      <vt:lpstr>SCARAN Components :</vt:lpstr>
      <vt:lpstr>MAIN STEPS INVOLVED</vt:lpstr>
      <vt:lpstr>Circuit Designing : </vt:lpstr>
      <vt:lpstr>Code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3D Modelling : done using FUSION 360 </vt:lpstr>
      <vt:lpstr>PowerPoint Presentation</vt:lpstr>
      <vt:lpstr>PHOTOS AND VIDEOS : 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ASAP Project-Robotic Arm</dc:title>
  <cp:revision>394</cp:revision>
  <dcterms:modified xsi:type="dcterms:W3CDTF">2021-05-28T17:27:41Z</dcterms:modified>
</cp:coreProperties>
</file>